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5358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3108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8396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2494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8130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8403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0997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253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0700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1311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5833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1F95A-81A1-411B-9CBD-A6B66EAD21BB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061F7-644A-4AA7-ACD6-88B379AC670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19093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C62A643-6D9B-44CC-8F25-A9D62153C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230" y="0"/>
            <a:ext cx="7884583" cy="6858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7749A34-A528-4697-A81B-9B0151529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8779" y="738727"/>
            <a:ext cx="704850" cy="70485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ECC53C9F-5801-48A9-BC6E-213110A4C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7827" y="1710765"/>
            <a:ext cx="714375" cy="8382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89C7E72-86FD-4AA6-B448-5909ED2FD7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7827" y="2693709"/>
            <a:ext cx="720000" cy="95696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9905A27-5DDD-411D-BEB0-2883F3A1DA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06345" y="3693834"/>
            <a:ext cx="1146147" cy="1140051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2B4427E-DAE3-4CFF-A5DA-55041CB885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92564" y="5091652"/>
            <a:ext cx="11430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55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7405218-DD1F-4C18-AC5A-399B00947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708" y="0"/>
            <a:ext cx="78845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432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7DDE113-564D-40C7-8CAE-84306C2BD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708" y="0"/>
            <a:ext cx="78845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017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BB11532-D3D8-4D1E-A9C4-A4E94000C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708" y="0"/>
            <a:ext cx="78845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003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C3BFA39-1B8C-4EC0-A39B-D06EBBEFA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708" y="0"/>
            <a:ext cx="78845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24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C4116E7-1C88-4449-88EF-9C28D6063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708" y="0"/>
            <a:ext cx="78845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40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D8D637E-4705-4295-833C-1475352BF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047750"/>
            <a:ext cx="2838450" cy="47625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2A1C13D-39AD-4585-B7F7-DD3ACC66E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7250" y="1047750"/>
            <a:ext cx="2857500" cy="47625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3791D28-1A73-44C2-850F-068AD54AB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100" y="1047750"/>
            <a:ext cx="287655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950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D99AF25-D3D4-4E81-96D1-A299F95A6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192" y="1048305"/>
            <a:ext cx="2877561" cy="4761389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60077C0-7389-45D0-A569-3E4992E2F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7250" y="1048305"/>
            <a:ext cx="2857500" cy="47625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CF29187-13A3-4247-9DD1-D677DF57B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4247" y="1048305"/>
            <a:ext cx="2840982" cy="476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89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CE0C75D-5AC8-4FF9-B40F-B9F7DE8A6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6880" y="789642"/>
            <a:ext cx="1905000" cy="19050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00E3644-5A26-44B4-9A51-7D4447E6C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2367" y="780117"/>
            <a:ext cx="1914525" cy="191452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C1D3613-74EA-4D36-82DC-F299BDBA3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0680" y="2932620"/>
            <a:ext cx="2057400" cy="20574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31C82BC-C421-410A-91F7-17FDA85A00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2367" y="3008820"/>
            <a:ext cx="1905000" cy="19050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608C008-C935-4564-8B28-4837D28444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8635" y="789642"/>
            <a:ext cx="4562475" cy="456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802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339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LUIZ HENRIQUE VIDAL ARAUJO</dc:creator>
  <cp:lastModifiedBy>LUIZ HENRIQUE VIDAL ARAUJO</cp:lastModifiedBy>
  <cp:revision>10</cp:revision>
  <dcterms:created xsi:type="dcterms:W3CDTF">2023-05-12T17:10:38Z</dcterms:created>
  <dcterms:modified xsi:type="dcterms:W3CDTF">2023-06-02T15:26:10Z</dcterms:modified>
</cp:coreProperties>
</file>

<file path=docProps/thumbnail.jpeg>
</file>